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28130C-5EFC-465A-8F3D-AD1DD0509608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34472B-4ACF-4AE8-9D69-1F388D3F0B90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50" endPos="85000" dir="5400000" sy="-100000" algn="bl" rotWithShape="0"/>
                </a:effectLst>
              </a:rPr>
              <a:t>C</a:t>
            </a:r>
            <a:r>
              <a:rPr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50" endPos="85000" dir="5400000" sy="-100000" algn="bl" rotWithShape="0"/>
                </a:effectLst>
              </a:rPr>
              <a:t>ardiovascular  system</a:t>
            </a:r>
            <a:endParaRPr lang="ar-IQ" dirty="0"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Therapeutic procedures</a:t>
            </a:r>
          </a:p>
          <a:p>
            <a:endParaRPr lang="ar-IQ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750099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Catheters can be passed into the arterial circulation with X-ray guidance to permit balloon dilatation and/or </a:t>
            </a:r>
            <a:r>
              <a:rPr lang="en-US" dirty="0" err="1" smtClean="0"/>
              <a:t>stenting</a:t>
            </a:r>
            <a:r>
              <a:rPr lang="en-US" dirty="0" smtClean="0"/>
              <a:t> of diseased arteries.</a:t>
            </a:r>
          </a:p>
          <a:p>
            <a:pPr algn="just" rtl="0"/>
            <a:r>
              <a:rPr lang="en-US" dirty="0" err="1" smtClean="0"/>
              <a:t>Percutaneous</a:t>
            </a:r>
            <a:r>
              <a:rPr lang="en-US" dirty="0" smtClean="0"/>
              <a:t> coronary intervention (PCI) involves placement of a balloon catheter into one of the coronary arteries via a guide catheter, which is engaged in the coronary </a:t>
            </a:r>
            <a:r>
              <a:rPr lang="en-US" dirty="0" err="1" smtClean="0"/>
              <a:t>ostium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This allows balloon angioplasty and coronary </a:t>
            </a:r>
            <a:r>
              <a:rPr lang="en-US" dirty="0" err="1" smtClean="0"/>
              <a:t>stenting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This technique can also be used to treat </a:t>
            </a:r>
            <a:r>
              <a:rPr lang="en-US" dirty="0" err="1" smtClean="0"/>
              <a:t>stenoses</a:t>
            </a:r>
            <a:r>
              <a:rPr lang="en-US" dirty="0" smtClean="0"/>
              <a:t> in larger arteries, such as aortic </a:t>
            </a:r>
            <a:r>
              <a:rPr lang="en-US" dirty="0" err="1" smtClean="0"/>
              <a:t>coarctation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Balloon </a:t>
            </a:r>
            <a:r>
              <a:rPr lang="en-US" dirty="0" err="1" smtClean="0"/>
              <a:t>valvuloplasty</a:t>
            </a:r>
            <a:r>
              <a:rPr lang="en-US" dirty="0" smtClean="0"/>
              <a:t> is sometimes used to treat mitral or pulmonary valve </a:t>
            </a:r>
            <a:r>
              <a:rPr lang="en-US" dirty="0" err="1" smtClean="0"/>
              <a:t>stenosis</a:t>
            </a:r>
            <a:r>
              <a:rPr lang="en-US" dirty="0" smtClean="0"/>
              <a:t>. </a:t>
            </a:r>
          </a:p>
          <a:p>
            <a:pPr algn="just" rtl="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Patients with congenital heart defects, such as </a:t>
            </a:r>
            <a:r>
              <a:rPr lang="en-US" dirty="0" err="1" smtClean="0"/>
              <a:t>atrial</a:t>
            </a:r>
            <a:r>
              <a:rPr lang="en-US" dirty="0" smtClean="0"/>
              <a:t> </a:t>
            </a:r>
            <a:r>
              <a:rPr lang="en-US" dirty="0" err="1" smtClean="0"/>
              <a:t>septal</a:t>
            </a:r>
            <a:r>
              <a:rPr lang="en-US" dirty="0" smtClean="0"/>
              <a:t> defect and patent </a:t>
            </a:r>
            <a:r>
              <a:rPr lang="en-US" dirty="0" err="1" smtClean="0"/>
              <a:t>ductus</a:t>
            </a:r>
            <a:r>
              <a:rPr lang="en-US" dirty="0" smtClean="0"/>
              <a:t> </a:t>
            </a:r>
            <a:r>
              <a:rPr lang="en-US" dirty="0" err="1" smtClean="0"/>
              <a:t>arteriosus</a:t>
            </a:r>
            <a:r>
              <a:rPr lang="en-US" dirty="0" smtClean="0"/>
              <a:t>, can have these closed by devices delivered to the heart via a catheter.</a:t>
            </a:r>
          </a:p>
          <a:p>
            <a:pPr algn="just" rtl="0"/>
            <a:r>
              <a:rPr lang="en-US" dirty="0" smtClean="0"/>
              <a:t>Pacemakers are implanted to correct </a:t>
            </a:r>
            <a:r>
              <a:rPr lang="en-US" dirty="0" err="1" smtClean="0"/>
              <a:t>bradycardias</a:t>
            </a:r>
            <a:r>
              <a:rPr lang="en-US" dirty="0" smtClean="0"/>
              <a:t> or AV block.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 Implantable cardiac defibrillators have similar capabilities to pacemakers and, in addition, can deliver an internal shock to defibrillate the heart if a life-threatening rhythm such as ventricular fibrillation occurs.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Cardiac </a:t>
            </a:r>
            <a:r>
              <a:rPr lang="en-US" dirty="0" err="1" smtClean="0"/>
              <a:t>resynchronisation</a:t>
            </a:r>
            <a:r>
              <a:rPr lang="en-US" dirty="0" smtClean="0"/>
              <a:t> therapy or biventricular pacemakers can improve cardiac function in some patients with heart failure.</a:t>
            </a:r>
          </a:p>
          <a:p>
            <a:pPr algn="just" rtl="0"/>
            <a:r>
              <a:rPr lang="en-US" dirty="0" smtClean="0"/>
              <a:t>Recurrent arrhythmias can be treated by catheter ablation.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 Electrode catheters are placed in the heart and can locate re-entry pathways or automatic foci which cause </a:t>
            </a:r>
            <a:r>
              <a:rPr lang="en-US" dirty="0" err="1" smtClean="0"/>
              <a:t>tachycardias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 Radiofrequency current is passed through the catheter tip to heat the tissues and </a:t>
            </a:r>
            <a:r>
              <a:rPr lang="en-US" dirty="0" err="1" smtClean="0"/>
              <a:t>cauterise</a:t>
            </a:r>
            <a:r>
              <a:rPr lang="en-US" dirty="0" smtClean="0"/>
              <a:t> the culprit tissue.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</TotalTime>
  <Words>234</Words>
  <Application>Microsoft Office PowerPoint</Application>
  <PresentationFormat>عرض على الشاشة (3:4)‏</PresentationFormat>
  <Paragraphs>14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تقنية</vt:lpstr>
      <vt:lpstr>Cardiovascular  system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Cardiovascular  system</dc:title>
  <dc:creator>hasna</dc:creator>
  <cp:lastModifiedBy>DR.Ahmed Saker 2o1O</cp:lastModifiedBy>
  <cp:revision>4</cp:revision>
  <dcterms:created xsi:type="dcterms:W3CDTF">2015-08-18T11:10:28Z</dcterms:created>
  <dcterms:modified xsi:type="dcterms:W3CDTF">2019-11-18T18:25:20Z</dcterms:modified>
</cp:coreProperties>
</file>